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8" r:id="rId4"/>
    <p:sldId id="266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A64E-3BBE-4A4C-8C8D-40DBED33373E}" type="doc">
      <dgm:prSet loTypeId="urn:microsoft.com/office/officeart/2005/8/layout/hProcess9" loCatId="process" qsTypeId="urn:microsoft.com/office/officeart/2009/2/quickstyle/3d8" qsCatId="3D" csTypeId="urn:microsoft.com/office/officeart/2005/8/colors/colorful5" csCatId="colorful" phldr="1"/>
      <dgm:spPr/>
    </dgm:pt>
    <dgm:pt modelId="{6B8CF0B7-20FB-4CF5-B749-6E8A7C6C7C63}">
      <dgm:prSet phldrT="[Текст]"/>
      <dgm:spPr/>
      <dgm:t>
        <a:bodyPr/>
        <a:lstStyle/>
        <a:p>
          <a:r>
            <a:rPr lang="kk-KZ" dirty="0" smtClean="0"/>
            <a:t>2 маусым</a:t>
          </a:r>
          <a:endParaRPr lang="ru-RU" dirty="0"/>
        </a:p>
      </dgm:t>
    </dgm:pt>
    <dgm:pt modelId="{3AAC9C66-DC25-4C42-A0FE-8FFEE726B467}" type="parTrans" cxnId="{DDFEA017-BD0D-469E-A765-BC47C493FE0C}">
      <dgm:prSet/>
      <dgm:spPr/>
      <dgm:t>
        <a:bodyPr/>
        <a:lstStyle/>
        <a:p>
          <a:endParaRPr lang="ru-RU"/>
        </a:p>
      </dgm:t>
    </dgm:pt>
    <dgm:pt modelId="{F9D71176-E7FF-449E-8169-159C0120F574}" type="sibTrans" cxnId="{DDFEA017-BD0D-469E-A765-BC47C493FE0C}">
      <dgm:prSet/>
      <dgm:spPr/>
      <dgm:t>
        <a:bodyPr/>
        <a:lstStyle/>
        <a:p>
          <a:endParaRPr lang="ru-RU"/>
        </a:p>
      </dgm:t>
    </dgm:pt>
    <dgm:pt modelId="{7CABA165-BFE0-4BBF-B65A-A7A5ACF9F1EB}">
      <dgm:prSet phldrT="[Текст]"/>
      <dgm:spPr/>
      <dgm:t>
        <a:bodyPr/>
        <a:lstStyle/>
        <a:p>
          <a:r>
            <a:rPr lang="kk-KZ" dirty="0" smtClean="0"/>
            <a:t>27маусым</a:t>
          </a:r>
          <a:endParaRPr lang="ru-RU" dirty="0"/>
        </a:p>
      </dgm:t>
    </dgm:pt>
    <dgm:pt modelId="{D38DD77D-44E9-4F58-A95D-556D2B6689F0}" type="parTrans" cxnId="{6A791BCC-72CE-4C25-AB22-27406F8BF94C}">
      <dgm:prSet/>
      <dgm:spPr/>
      <dgm:t>
        <a:bodyPr/>
        <a:lstStyle/>
        <a:p>
          <a:endParaRPr lang="ru-RU"/>
        </a:p>
      </dgm:t>
    </dgm:pt>
    <dgm:pt modelId="{8895CDDC-6BD8-4A66-847F-74A975160FBA}" type="sibTrans" cxnId="{6A791BCC-72CE-4C25-AB22-27406F8BF94C}">
      <dgm:prSet/>
      <dgm:spPr/>
      <dgm:t>
        <a:bodyPr/>
        <a:lstStyle/>
        <a:p>
          <a:endParaRPr lang="ru-RU"/>
        </a:p>
      </dgm:t>
    </dgm:pt>
    <dgm:pt modelId="{D7ABEFD5-6608-47E8-9E4B-FD816C162EB1}" type="pres">
      <dgm:prSet presAssocID="{CA02A64E-3BBE-4A4C-8C8D-40DBED33373E}" presName="CompostProcess" presStyleCnt="0">
        <dgm:presLayoutVars>
          <dgm:dir/>
          <dgm:resizeHandles val="exact"/>
        </dgm:presLayoutVars>
      </dgm:prSet>
      <dgm:spPr/>
    </dgm:pt>
    <dgm:pt modelId="{6F7F1240-32F6-4905-BD96-D8EBCAE9E288}" type="pres">
      <dgm:prSet presAssocID="{CA02A64E-3BBE-4A4C-8C8D-40DBED33373E}" presName="arrow" presStyleLbl="bgShp" presStyleIdx="0" presStyleCnt="1"/>
      <dgm:spPr/>
    </dgm:pt>
    <dgm:pt modelId="{7F3BE1CD-A033-4627-BAC7-E684FB85ACB4}" type="pres">
      <dgm:prSet presAssocID="{CA02A64E-3BBE-4A4C-8C8D-40DBED33373E}" presName="linearProcess" presStyleCnt="0"/>
      <dgm:spPr/>
    </dgm:pt>
    <dgm:pt modelId="{B6C6B702-EA0A-4E27-90AD-36DE1FA52B5D}" type="pres">
      <dgm:prSet presAssocID="{6B8CF0B7-20FB-4CF5-B749-6E8A7C6C7C63}" presName="textNode" presStyleLbl="node1" presStyleIdx="0" presStyleCnt="2" custLinFactX="7517" custLinFactNeighborX="100000" custLinFactNeighborY="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8BD2F-C604-4CC4-B44D-16D38E21E7E3}" type="pres">
      <dgm:prSet presAssocID="{F9D71176-E7FF-449E-8169-159C0120F574}" presName="sibTrans" presStyleCnt="0"/>
      <dgm:spPr/>
    </dgm:pt>
    <dgm:pt modelId="{ABB481E9-FF81-4D80-8CE1-D13F8C1D6FE6}" type="pres">
      <dgm:prSet presAssocID="{7CABA165-BFE0-4BBF-B65A-A7A5ACF9F1E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5004F-E284-43F1-8EEA-8692CB052483}" type="presOf" srcId="{7CABA165-BFE0-4BBF-B65A-A7A5ACF9F1EB}" destId="{ABB481E9-FF81-4D80-8CE1-D13F8C1D6FE6}" srcOrd="0" destOrd="0" presId="urn:microsoft.com/office/officeart/2005/8/layout/hProcess9"/>
    <dgm:cxn modelId="{217D4A32-E7B5-42E7-B5B5-F2A651821FF8}" type="presOf" srcId="{6B8CF0B7-20FB-4CF5-B749-6E8A7C6C7C63}" destId="{B6C6B702-EA0A-4E27-90AD-36DE1FA52B5D}" srcOrd="0" destOrd="0" presId="urn:microsoft.com/office/officeart/2005/8/layout/hProcess9"/>
    <dgm:cxn modelId="{DDFEA017-BD0D-469E-A765-BC47C493FE0C}" srcId="{CA02A64E-3BBE-4A4C-8C8D-40DBED33373E}" destId="{6B8CF0B7-20FB-4CF5-B749-6E8A7C6C7C63}" srcOrd="0" destOrd="0" parTransId="{3AAC9C66-DC25-4C42-A0FE-8FFEE726B467}" sibTransId="{F9D71176-E7FF-449E-8169-159C0120F574}"/>
    <dgm:cxn modelId="{DB6524FD-B077-4CD7-B7CD-D9AA566577E9}" type="presOf" srcId="{CA02A64E-3BBE-4A4C-8C8D-40DBED33373E}" destId="{D7ABEFD5-6608-47E8-9E4B-FD816C162EB1}" srcOrd="0" destOrd="0" presId="urn:microsoft.com/office/officeart/2005/8/layout/hProcess9"/>
    <dgm:cxn modelId="{6A791BCC-72CE-4C25-AB22-27406F8BF94C}" srcId="{CA02A64E-3BBE-4A4C-8C8D-40DBED33373E}" destId="{7CABA165-BFE0-4BBF-B65A-A7A5ACF9F1EB}" srcOrd="1" destOrd="0" parTransId="{D38DD77D-44E9-4F58-A95D-556D2B6689F0}" sibTransId="{8895CDDC-6BD8-4A66-847F-74A975160FBA}"/>
    <dgm:cxn modelId="{10C3116D-68B8-4BCC-963C-AF788BF407F2}" type="presParOf" srcId="{D7ABEFD5-6608-47E8-9E4B-FD816C162EB1}" destId="{6F7F1240-32F6-4905-BD96-D8EBCAE9E288}" srcOrd="0" destOrd="0" presId="urn:microsoft.com/office/officeart/2005/8/layout/hProcess9"/>
    <dgm:cxn modelId="{16D3C7FD-EE6E-4402-9E62-2FF64EA2C3A9}" type="presParOf" srcId="{D7ABEFD5-6608-47E8-9E4B-FD816C162EB1}" destId="{7F3BE1CD-A033-4627-BAC7-E684FB85ACB4}" srcOrd="1" destOrd="0" presId="urn:microsoft.com/office/officeart/2005/8/layout/hProcess9"/>
    <dgm:cxn modelId="{9F0724D0-CAE2-4FEE-A26B-24E9799FCF9A}" type="presParOf" srcId="{7F3BE1CD-A033-4627-BAC7-E684FB85ACB4}" destId="{B6C6B702-EA0A-4E27-90AD-36DE1FA52B5D}" srcOrd="0" destOrd="0" presId="urn:microsoft.com/office/officeart/2005/8/layout/hProcess9"/>
    <dgm:cxn modelId="{492C1931-1616-4F3F-850A-EFBA81D131D5}" type="presParOf" srcId="{7F3BE1CD-A033-4627-BAC7-E684FB85ACB4}" destId="{C478BD2F-C604-4CC4-B44D-16D38E21E7E3}" srcOrd="1" destOrd="0" presId="urn:microsoft.com/office/officeart/2005/8/layout/hProcess9"/>
    <dgm:cxn modelId="{10269513-0297-4CBA-BBC4-C94C2D45DFAE}" type="presParOf" srcId="{7F3BE1CD-A033-4627-BAC7-E684FB85ACB4}" destId="{ABB481E9-FF81-4D80-8CE1-D13F8C1D6FE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6D1C2-B6C6-4F63-8F6B-21BDAD5CC7EB}" type="doc">
      <dgm:prSet loTypeId="urn:microsoft.com/office/officeart/2005/8/layout/hList9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901C3F-62DF-4194-971D-E2087113CA07}">
      <dgm:prSet phldrT="[Текст]"/>
      <dgm:spPr/>
      <dgm:t>
        <a:bodyPr/>
        <a:lstStyle/>
        <a:p>
          <a:r>
            <a: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11 000 тг</a:t>
          </a:r>
          <a:endParaRPr lang="ru-RU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89C49E-3EC8-457F-90D9-94EB94E219F4}" type="parTrans" cxnId="{E949A2CD-8C2D-48D3-A1B3-049E15A8C1D9}">
      <dgm:prSet/>
      <dgm:spPr/>
      <dgm:t>
        <a:bodyPr/>
        <a:lstStyle/>
        <a:p>
          <a:endParaRPr lang="ru-RU"/>
        </a:p>
      </dgm:t>
    </dgm:pt>
    <dgm:pt modelId="{D8DF5094-996A-4E63-9FD0-645EBB203C84}" type="sibTrans" cxnId="{E949A2CD-8C2D-48D3-A1B3-049E15A8C1D9}">
      <dgm:prSet/>
      <dgm:spPr/>
      <dgm:t>
        <a:bodyPr/>
        <a:lstStyle/>
        <a:p>
          <a:endParaRPr lang="ru-RU"/>
        </a:p>
      </dgm:t>
    </dgm:pt>
    <dgm:pt modelId="{E8659FF8-604F-42BB-9DAB-60787AF0328E}">
      <dgm:prSet phldrT="[Текст]"/>
      <dgm:spPr/>
      <dgm:t>
        <a:bodyPr/>
        <a:lstStyle/>
        <a:p>
          <a:r>
            <a:rPr lang="kk-KZ" i="1" dirty="0" smtClean="0">
              <a:latin typeface="Times New Roman" pitchFamily="18" charset="0"/>
              <a:cs typeface="Times New Roman" pitchFamily="18" charset="0"/>
            </a:rPr>
            <a:t>2.06-13.06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8425C2A9-6EBD-4782-84C8-C5C70A2365DD}" type="parTrans" cxnId="{D2C0332D-5A86-4880-A4B3-D960C59855D6}">
      <dgm:prSet/>
      <dgm:spPr/>
      <dgm:t>
        <a:bodyPr/>
        <a:lstStyle/>
        <a:p>
          <a:endParaRPr lang="ru-RU"/>
        </a:p>
      </dgm:t>
    </dgm:pt>
    <dgm:pt modelId="{874226A5-9BA5-4160-B420-2D3FDB7EF457}" type="sibTrans" cxnId="{D2C0332D-5A86-4880-A4B3-D960C59855D6}">
      <dgm:prSet/>
      <dgm:spPr/>
      <dgm:t>
        <a:bodyPr/>
        <a:lstStyle/>
        <a:p>
          <a:endParaRPr lang="ru-RU"/>
        </a:p>
      </dgm:t>
    </dgm:pt>
    <dgm:pt modelId="{11D83CE5-0E0F-4806-9BD6-9453A7C39CB1}">
      <dgm:prSet phldrT="[Текст]"/>
      <dgm:spPr/>
      <dgm:t>
        <a:bodyPr/>
        <a:lstStyle/>
        <a:p>
          <a:r>
            <a:rPr lang="kk-KZ" i="1" dirty="0" smtClean="0">
              <a:latin typeface="Times New Roman" pitchFamily="18" charset="0"/>
              <a:cs typeface="Times New Roman" pitchFamily="18" charset="0"/>
            </a:rPr>
            <a:t>16.06-27.06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34158796-7A1C-40E0-8C5A-3CDD23DB0B34}" type="parTrans" cxnId="{DACD597B-4623-43EC-B4E0-CA4F8F182911}">
      <dgm:prSet/>
      <dgm:spPr/>
      <dgm:t>
        <a:bodyPr/>
        <a:lstStyle/>
        <a:p>
          <a:endParaRPr lang="ru-RU"/>
        </a:p>
      </dgm:t>
    </dgm:pt>
    <dgm:pt modelId="{989CA68C-55EB-4C44-9264-E86B5E49B49E}" type="sibTrans" cxnId="{DACD597B-4623-43EC-B4E0-CA4F8F182911}">
      <dgm:prSet/>
      <dgm:spPr/>
      <dgm:t>
        <a:bodyPr/>
        <a:lstStyle/>
        <a:p>
          <a:endParaRPr lang="ru-RU"/>
        </a:p>
      </dgm:t>
    </dgm:pt>
    <dgm:pt modelId="{4492908D-77C4-43BA-A1B5-F6C8787E7344}" type="pres">
      <dgm:prSet presAssocID="{7E96D1C2-B6C6-4F63-8F6B-21BDAD5CC7E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F940B02-90B2-4E2B-875E-F308088EA8E9}" type="pres">
      <dgm:prSet presAssocID="{2D901C3F-62DF-4194-971D-E2087113CA07}" presName="posSpace" presStyleCnt="0"/>
      <dgm:spPr/>
    </dgm:pt>
    <dgm:pt modelId="{FCA21BC3-BDB1-48E9-AFB3-FD1DCC669FF5}" type="pres">
      <dgm:prSet presAssocID="{2D901C3F-62DF-4194-971D-E2087113CA07}" presName="vertFlow" presStyleCnt="0"/>
      <dgm:spPr/>
    </dgm:pt>
    <dgm:pt modelId="{9B9A7703-AE89-4285-B84B-4E17130430BA}" type="pres">
      <dgm:prSet presAssocID="{2D901C3F-62DF-4194-971D-E2087113CA07}" presName="topSpace" presStyleCnt="0"/>
      <dgm:spPr/>
    </dgm:pt>
    <dgm:pt modelId="{C900A818-C1CA-4996-A9FB-E8FC249A178A}" type="pres">
      <dgm:prSet presAssocID="{2D901C3F-62DF-4194-971D-E2087113CA07}" presName="firstComp" presStyleCnt="0"/>
      <dgm:spPr/>
    </dgm:pt>
    <dgm:pt modelId="{F9395D2E-B239-4B7E-97AD-8DE39E4A0D4A}" type="pres">
      <dgm:prSet presAssocID="{2D901C3F-62DF-4194-971D-E2087113CA07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EC29B550-B9E1-425B-B07F-40D730F4A78C}" type="pres">
      <dgm:prSet presAssocID="{2D901C3F-62DF-4194-971D-E2087113CA0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FC320-5DE1-439B-81E9-551491D38E07}" type="pres">
      <dgm:prSet presAssocID="{11D83CE5-0E0F-4806-9BD6-9453A7C39CB1}" presName="comp" presStyleCnt="0"/>
      <dgm:spPr/>
    </dgm:pt>
    <dgm:pt modelId="{69E588EA-05A5-42B1-9856-671D9F5F7FF2}" type="pres">
      <dgm:prSet presAssocID="{11D83CE5-0E0F-4806-9BD6-9453A7C39CB1}" presName="child" presStyleLbl="bgAccFollowNode1" presStyleIdx="1" presStyleCnt="2"/>
      <dgm:spPr/>
      <dgm:t>
        <a:bodyPr/>
        <a:lstStyle/>
        <a:p>
          <a:endParaRPr lang="ru-RU"/>
        </a:p>
      </dgm:t>
    </dgm:pt>
    <dgm:pt modelId="{B3CED623-F7D2-4A84-B90F-A06E5B10EDFA}" type="pres">
      <dgm:prSet presAssocID="{11D83CE5-0E0F-4806-9BD6-9453A7C39CB1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48364-3415-4E1C-BD85-1E47957A4DD6}" type="pres">
      <dgm:prSet presAssocID="{2D901C3F-62DF-4194-971D-E2087113CA07}" presName="negSpace" presStyleCnt="0"/>
      <dgm:spPr/>
    </dgm:pt>
    <dgm:pt modelId="{FED7A232-9F04-41A1-84A7-7E068C520204}" type="pres">
      <dgm:prSet presAssocID="{2D901C3F-62DF-4194-971D-E2087113CA07}" presName="circle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02B3560-7101-4641-9719-08B354532351}" type="presOf" srcId="{2D901C3F-62DF-4194-971D-E2087113CA07}" destId="{FED7A232-9F04-41A1-84A7-7E068C520204}" srcOrd="0" destOrd="0" presId="urn:microsoft.com/office/officeart/2005/8/layout/hList9"/>
    <dgm:cxn modelId="{A8102950-C18E-42C1-A661-41D826A17623}" type="presOf" srcId="{E8659FF8-604F-42BB-9DAB-60787AF0328E}" destId="{F9395D2E-B239-4B7E-97AD-8DE39E4A0D4A}" srcOrd="0" destOrd="0" presId="urn:microsoft.com/office/officeart/2005/8/layout/hList9"/>
    <dgm:cxn modelId="{DACD597B-4623-43EC-B4E0-CA4F8F182911}" srcId="{2D901C3F-62DF-4194-971D-E2087113CA07}" destId="{11D83CE5-0E0F-4806-9BD6-9453A7C39CB1}" srcOrd="1" destOrd="0" parTransId="{34158796-7A1C-40E0-8C5A-3CDD23DB0B34}" sibTransId="{989CA68C-55EB-4C44-9264-E86B5E49B49E}"/>
    <dgm:cxn modelId="{6EC69A96-A596-4394-98EE-D19CE6F9611B}" type="presOf" srcId="{11D83CE5-0E0F-4806-9BD6-9453A7C39CB1}" destId="{69E588EA-05A5-42B1-9856-671D9F5F7FF2}" srcOrd="0" destOrd="0" presId="urn:microsoft.com/office/officeart/2005/8/layout/hList9"/>
    <dgm:cxn modelId="{B172BB12-2035-425B-AF5D-B5207750E1E0}" type="presOf" srcId="{11D83CE5-0E0F-4806-9BD6-9453A7C39CB1}" destId="{B3CED623-F7D2-4A84-B90F-A06E5B10EDFA}" srcOrd="1" destOrd="0" presId="urn:microsoft.com/office/officeart/2005/8/layout/hList9"/>
    <dgm:cxn modelId="{D2C0332D-5A86-4880-A4B3-D960C59855D6}" srcId="{2D901C3F-62DF-4194-971D-E2087113CA07}" destId="{E8659FF8-604F-42BB-9DAB-60787AF0328E}" srcOrd="0" destOrd="0" parTransId="{8425C2A9-6EBD-4782-84C8-C5C70A2365DD}" sibTransId="{874226A5-9BA5-4160-B420-2D3FDB7EF457}"/>
    <dgm:cxn modelId="{5B5EDB29-4A58-43CE-9E77-4A3CC3396B93}" type="presOf" srcId="{7E96D1C2-B6C6-4F63-8F6B-21BDAD5CC7EB}" destId="{4492908D-77C4-43BA-A1B5-F6C8787E7344}" srcOrd="0" destOrd="0" presId="urn:microsoft.com/office/officeart/2005/8/layout/hList9"/>
    <dgm:cxn modelId="{E949A2CD-8C2D-48D3-A1B3-049E15A8C1D9}" srcId="{7E96D1C2-B6C6-4F63-8F6B-21BDAD5CC7EB}" destId="{2D901C3F-62DF-4194-971D-E2087113CA07}" srcOrd="0" destOrd="0" parTransId="{8889C49E-3EC8-457F-90D9-94EB94E219F4}" sibTransId="{D8DF5094-996A-4E63-9FD0-645EBB203C84}"/>
    <dgm:cxn modelId="{CF83C204-1E78-489F-8EAD-64D7492C2EBB}" type="presOf" srcId="{E8659FF8-604F-42BB-9DAB-60787AF0328E}" destId="{EC29B550-B9E1-425B-B07F-40D730F4A78C}" srcOrd="1" destOrd="0" presId="urn:microsoft.com/office/officeart/2005/8/layout/hList9"/>
    <dgm:cxn modelId="{56757F1A-B734-49F1-B9C5-6777273C0B0D}" type="presParOf" srcId="{4492908D-77C4-43BA-A1B5-F6C8787E7344}" destId="{EF940B02-90B2-4E2B-875E-F308088EA8E9}" srcOrd="0" destOrd="0" presId="urn:microsoft.com/office/officeart/2005/8/layout/hList9"/>
    <dgm:cxn modelId="{36DCEAF0-4FD3-402B-A6C2-F2DB9200A4FD}" type="presParOf" srcId="{4492908D-77C4-43BA-A1B5-F6C8787E7344}" destId="{FCA21BC3-BDB1-48E9-AFB3-FD1DCC669FF5}" srcOrd="1" destOrd="0" presId="urn:microsoft.com/office/officeart/2005/8/layout/hList9"/>
    <dgm:cxn modelId="{5789585A-B677-40C2-ACC5-67ED69164159}" type="presParOf" srcId="{FCA21BC3-BDB1-48E9-AFB3-FD1DCC669FF5}" destId="{9B9A7703-AE89-4285-B84B-4E17130430BA}" srcOrd="0" destOrd="0" presId="urn:microsoft.com/office/officeart/2005/8/layout/hList9"/>
    <dgm:cxn modelId="{3670AFCD-CAC4-4436-8DF5-CDB538A81848}" type="presParOf" srcId="{FCA21BC3-BDB1-48E9-AFB3-FD1DCC669FF5}" destId="{C900A818-C1CA-4996-A9FB-E8FC249A178A}" srcOrd="1" destOrd="0" presId="urn:microsoft.com/office/officeart/2005/8/layout/hList9"/>
    <dgm:cxn modelId="{9F362299-3F5F-4F36-AE1B-919CFB004E40}" type="presParOf" srcId="{C900A818-C1CA-4996-A9FB-E8FC249A178A}" destId="{F9395D2E-B239-4B7E-97AD-8DE39E4A0D4A}" srcOrd="0" destOrd="0" presId="urn:microsoft.com/office/officeart/2005/8/layout/hList9"/>
    <dgm:cxn modelId="{30CCD8E1-E5E9-4E33-85A7-018741ECA37E}" type="presParOf" srcId="{C900A818-C1CA-4996-A9FB-E8FC249A178A}" destId="{EC29B550-B9E1-425B-B07F-40D730F4A78C}" srcOrd="1" destOrd="0" presId="urn:microsoft.com/office/officeart/2005/8/layout/hList9"/>
    <dgm:cxn modelId="{631EF495-2578-4CE5-9468-6EA5C584C397}" type="presParOf" srcId="{FCA21BC3-BDB1-48E9-AFB3-FD1DCC669FF5}" destId="{5ACFC320-5DE1-439B-81E9-551491D38E07}" srcOrd="2" destOrd="0" presId="urn:microsoft.com/office/officeart/2005/8/layout/hList9"/>
    <dgm:cxn modelId="{66628DB5-E29D-4BB0-9A6A-97C1F8086F5F}" type="presParOf" srcId="{5ACFC320-5DE1-439B-81E9-551491D38E07}" destId="{69E588EA-05A5-42B1-9856-671D9F5F7FF2}" srcOrd="0" destOrd="0" presId="urn:microsoft.com/office/officeart/2005/8/layout/hList9"/>
    <dgm:cxn modelId="{2983BEAD-40B1-427D-B924-23A02AC552C1}" type="presParOf" srcId="{5ACFC320-5DE1-439B-81E9-551491D38E07}" destId="{B3CED623-F7D2-4A84-B90F-A06E5B10EDFA}" srcOrd="1" destOrd="0" presId="urn:microsoft.com/office/officeart/2005/8/layout/hList9"/>
    <dgm:cxn modelId="{54454BB8-DEF6-4F6C-97DC-A426FE01DB73}" type="presParOf" srcId="{4492908D-77C4-43BA-A1B5-F6C8787E7344}" destId="{08D48364-3415-4E1C-BD85-1E47957A4DD6}" srcOrd="2" destOrd="0" presId="urn:microsoft.com/office/officeart/2005/8/layout/hList9"/>
    <dgm:cxn modelId="{A3FC31B9-1D03-4CC3-827D-C33FAA65FFB5}" type="presParOf" srcId="{4492908D-77C4-43BA-A1B5-F6C8787E7344}" destId="{FED7A232-9F04-41A1-84A7-7E068C52020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F1240-32F6-4905-BD96-D8EBCAE9E288}">
      <dsp:nvSpPr>
        <dsp:cNvPr id="0" name=""/>
        <dsp:cNvSpPr/>
      </dsp:nvSpPr>
      <dsp:spPr>
        <a:xfrm>
          <a:off x="229487" y="0"/>
          <a:ext cx="2600856" cy="24596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6B702-EA0A-4E27-90AD-36DE1FA52B5D}">
      <dsp:nvSpPr>
        <dsp:cNvPr id="0" name=""/>
        <dsp:cNvSpPr/>
      </dsp:nvSpPr>
      <dsp:spPr>
        <a:xfrm>
          <a:off x="186861" y="758376"/>
          <a:ext cx="1492564" cy="9838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/>
            <a:t>2 маусым</a:t>
          </a:r>
          <a:endParaRPr lang="ru-RU" sz="2200" kern="1200" dirty="0"/>
        </a:p>
      </dsp:txBody>
      <dsp:txXfrm>
        <a:off x="234890" y="806405"/>
        <a:ext cx="1396506" cy="887812"/>
      </dsp:txXfrm>
    </dsp:sp>
    <dsp:sp modelId="{ABB481E9-FF81-4D80-8CE1-D13F8C1D6FE6}">
      <dsp:nvSpPr>
        <dsp:cNvPr id="0" name=""/>
        <dsp:cNvSpPr/>
      </dsp:nvSpPr>
      <dsp:spPr>
        <a:xfrm>
          <a:off x="1567229" y="737902"/>
          <a:ext cx="1492564" cy="9838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/>
            <a:t>27маусым</a:t>
          </a:r>
          <a:endParaRPr lang="ru-RU" sz="2200" kern="1200" dirty="0"/>
        </a:p>
      </dsp:txBody>
      <dsp:txXfrm>
        <a:off x="1615258" y="785931"/>
        <a:ext cx="1396506" cy="887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95D2E-B239-4B7E-97AD-8DE39E4A0D4A}">
      <dsp:nvSpPr>
        <dsp:cNvPr id="0" name=""/>
        <dsp:cNvSpPr/>
      </dsp:nvSpPr>
      <dsp:spPr>
        <a:xfrm>
          <a:off x="1327818" y="352359"/>
          <a:ext cx="1320390" cy="8807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i="1" kern="1200" dirty="0" smtClean="0">
              <a:latin typeface="Times New Roman" pitchFamily="18" charset="0"/>
              <a:cs typeface="Times New Roman" pitchFamily="18" charset="0"/>
            </a:rPr>
            <a:t>2.06-13.06</a:t>
          </a:r>
          <a:endParaRPr lang="ru-RU" sz="2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9081" y="352359"/>
        <a:ext cx="1109127" cy="880700"/>
      </dsp:txXfrm>
    </dsp:sp>
    <dsp:sp modelId="{69E588EA-05A5-42B1-9856-671D9F5F7FF2}">
      <dsp:nvSpPr>
        <dsp:cNvPr id="0" name=""/>
        <dsp:cNvSpPr/>
      </dsp:nvSpPr>
      <dsp:spPr>
        <a:xfrm>
          <a:off x="1327818" y="1233059"/>
          <a:ext cx="1320390" cy="8807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i="1" kern="1200" dirty="0" smtClean="0">
              <a:latin typeface="Times New Roman" pitchFamily="18" charset="0"/>
              <a:cs typeface="Times New Roman" pitchFamily="18" charset="0"/>
            </a:rPr>
            <a:t>16.06-27.06</a:t>
          </a:r>
          <a:endParaRPr lang="ru-RU" sz="2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9081" y="1233059"/>
        <a:ext cx="1109127" cy="880700"/>
      </dsp:txXfrm>
    </dsp:sp>
    <dsp:sp modelId="{FED7A232-9F04-41A1-84A7-7E068C520204}">
      <dsp:nvSpPr>
        <dsp:cNvPr id="0" name=""/>
        <dsp:cNvSpPr/>
      </dsp:nvSpPr>
      <dsp:spPr>
        <a:xfrm>
          <a:off x="623610" y="255"/>
          <a:ext cx="880260" cy="880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11 000 тг</a:t>
          </a:r>
          <a:endParaRPr lang="ru-RU" sz="1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2521" y="129166"/>
        <a:ext cx="622438" cy="622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7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0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3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0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4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8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0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4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2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9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0735-43F6-4E33-9CB3-7E010432AED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1FC6-1587-4CCC-9E6B-CB70F1A99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8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аннер детского сада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5981" y="1938574"/>
            <a:ext cx="3322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«Балдаурен»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9138" y="279631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ектеп жанындағы жазғы сауықтыру лагері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955880"/>
              </p:ext>
            </p:extLst>
          </p:nvPr>
        </p:nvGraphicFramePr>
        <p:xfrm>
          <a:off x="-180528" y="-243408"/>
          <a:ext cx="3059831" cy="245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45252531"/>
              </p:ext>
            </p:extLst>
          </p:nvPr>
        </p:nvGraphicFramePr>
        <p:xfrm>
          <a:off x="6444208" y="0"/>
          <a:ext cx="3271820" cy="211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30" name="Picture 6" descr="Создатели Instagram признались, что они скопировали истории Snapcha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7203" r="34696" b="37659"/>
          <a:stretch/>
        </p:blipFill>
        <p:spPr bwMode="auto">
          <a:xfrm>
            <a:off x="2867337" y="3572585"/>
            <a:ext cx="432048" cy="4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9385" y="3604375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mektep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Termincom.kz - Мекен-жай сөзін қашан «тұрақ» деп береміз?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 t="7619" r="22911" b="30285"/>
          <a:stretch/>
        </p:blipFill>
        <p:spPr bwMode="auto">
          <a:xfrm>
            <a:off x="2862035" y="4299270"/>
            <a:ext cx="43735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63600" y="4255101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Д.Бабатайұлы, 24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4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Фон для детей для текста (40 лучших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он для детей для текста (40 лучших фото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3338" y="1412776"/>
            <a:ext cx="75750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09.00 - 09.20  -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Балаларды қабылдау</a:t>
            </a:r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09.20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-09.30  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Таңғы жаттығу</a:t>
            </a:r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09.30 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10.30 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Секциялық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жұмыстар</a:t>
            </a:r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10.30 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11.00 </a:t>
            </a:r>
            <a:r>
              <a:rPr lang="kk-KZ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Жоспарлы  іс –шара</a:t>
            </a:r>
          </a:p>
          <a:p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11.00-12.00 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Топтық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жұмыстар</a:t>
            </a:r>
          </a:p>
          <a:p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12.00 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13.00 –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Үстел ойындары</a:t>
            </a:r>
          </a:p>
          <a:p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13.00 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13.30 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“Ас –адамның арқауы”</a:t>
            </a:r>
          </a:p>
          <a:p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13.30 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14.00 - 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Балаларды үйлеріне тарату</a:t>
            </a:r>
            <a:endParaRPr lang="kk-KZ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“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Бүгінгі күн тамаша,</a:t>
            </a:r>
          </a:p>
          <a:p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Ертеңгі күн жаңаша!”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473010"/>
            <a:ext cx="1883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 тәртібі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Фон для детей для текста (40 лучших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он для детей для текста (40 лучших фото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7" y="7937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 </a:t>
            </a:r>
            <a:endParaRPr lang="ru-RU" sz="2400" dirty="0"/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Балдаурен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демалыс лагерінің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 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98747"/>
              </p:ext>
            </p:extLst>
          </p:nvPr>
        </p:nvGraphicFramePr>
        <p:xfrm>
          <a:off x="773578" y="882379"/>
          <a:ext cx="7596844" cy="574423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4115"/>
                <a:gridCol w="5156506"/>
                <a:gridCol w="792088"/>
                <a:gridCol w="1224135"/>
              </a:tblGrid>
              <a:tr h="55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Өтілетін шаралар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Жауапты адамдар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  <a:tr h="816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Маусымның ашылуы.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Қане, танысайық. (саптық жиын)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Брифинг. Паркке саяхат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Асфальтта сурет 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салу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02.06.25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Н.Хаздай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тәрбиешілер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  <a:tr h="55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Ұлттық музейге » этно-мемориялдық паркіне 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саяхат (11.00)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Секциялық жұмыс «Көркемдік сауаттылық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03.06.25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тәрбиешілер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  <a:tr h="365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«Рәміздер –Тәуелсіздік тірегі» атты патриоттық ойын бағдарламасын өткізу 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Секциялық </a:t>
                      </a: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 «Ойна да биле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«Толағай» эстафеталық ойынын өткізу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04.06.25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тәрбиешілер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  <a:tr h="36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Астана қаласындағы 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Қ.Қуанышбаев</a:t>
                      </a:r>
                      <a:r>
                        <a:rPr lang="kk-KZ" sz="11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атындағы 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«Драма театр». 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«Мерген</a:t>
                      </a:r>
                      <a:r>
                        <a:rPr lang="kk-KZ" sz="11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бала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қойылымын</a:t>
                      </a:r>
                      <a:r>
                        <a:rPr lang="kk-KZ" sz="11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тамашалау (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</a:t>
                      </a: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Секциялық жұмыс  «Қаупсіз жол бағыты»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05.06.25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тәрбиешілер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  <a:tr h="55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«Қайсар қоян» ертегісін тамашалау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(Психологиялық тренинг сағаттары)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Секциялық жұмыс «Техникалық модельдеу және құрастыру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«Мың бір мақал, жүз жұмбақ»  сайысы 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09.06.25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тәрбиешілер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  <a:tr h="365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«Лагерь жұлдызы» (10.00)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«Түстілер » байқауын өткізу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Спорттық сайыс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10.06.25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тәрбиешілер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  <a:tr h="365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«Джафар» ойын-сауық орталығына 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бару  ( 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10.00)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Секциялық жұмыс «Көркемдік сауаттылық»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тәрбиешілер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  <a:tr h="365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 сарайына саяхат (11.00)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Топтық</a:t>
                      </a:r>
                      <a:r>
                        <a:rPr lang="kk-KZ" sz="11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жұмыстар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12.06.25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тәрбиешілер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  <a:tr h="55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«Ертегілер еліне саяхат» атты оқушылар қойылымын тамашалау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Маусымның салтанатты жабылу рәсімі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Флешмоф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13.06.25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тәрбиешілер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99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фон для меню кафе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976"/>
            <a:ext cx="9134603" cy="68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6" t="41069" r="14484" b="39700"/>
          <a:stretch/>
        </p:blipFill>
        <p:spPr bwMode="auto">
          <a:xfrm>
            <a:off x="4851747" y="2721760"/>
            <a:ext cx="1494971" cy="13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3" t="26051" r="50821" b="51190"/>
          <a:stretch/>
        </p:blipFill>
        <p:spPr bwMode="auto">
          <a:xfrm>
            <a:off x="2882251" y="599344"/>
            <a:ext cx="1422400" cy="156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3" t="29095" r="32208" b="53346"/>
          <a:stretch/>
        </p:blipFill>
        <p:spPr bwMode="auto">
          <a:xfrm>
            <a:off x="2866763" y="2705096"/>
            <a:ext cx="1277257" cy="120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0" t="45225" r="43179" b="34458"/>
          <a:stretch/>
        </p:blipFill>
        <p:spPr bwMode="auto">
          <a:xfrm>
            <a:off x="4947996" y="599344"/>
            <a:ext cx="1342038" cy="1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69888" y="4365103"/>
            <a:ext cx="203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Түскі ас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7037" y="5821233"/>
            <a:ext cx="3581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 күндік ақысы - 1100 теңге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9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9"/>
          <a:stretch/>
        </p:blipFill>
        <p:spPr>
          <a:xfrm>
            <a:off x="-1" y="0"/>
            <a:ext cx="9165987" cy="6858000"/>
          </a:xfrm>
        </p:spPr>
      </p:pic>
    </p:spTree>
    <p:extLst>
      <p:ext uri="{BB962C8B-B14F-4D97-AF65-F5344CB8AC3E}">
        <p14:creationId xmlns:p14="http://schemas.microsoft.com/office/powerpoint/2010/main" val="24643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293</Words>
  <Application>Microsoft Office PowerPoint</Application>
  <PresentationFormat>Экран (4:3)</PresentationFormat>
  <Paragraphs>90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Нурсултан Кайролла</dc:creator>
  <cp:lastModifiedBy>HP</cp:lastModifiedBy>
  <cp:revision>26</cp:revision>
  <cp:lastPrinted>2025-05-29T11:58:54Z</cp:lastPrinted>
  <dcterms:created xsi:type="dcterms:W3CDTF">2023-05-22T10:37:10Z</dcterms:created>
  <dcterms:modified xsi:type="dcterms:W3CDTF">2025-06-04T11:45:36Z</dcterms:modified>
</cp:coreProperties>
</file>